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577" r:id="rId2"/>
    <p:sldId id="579" r:id="rId3"/>
    <p:sldId id="581" r:id="rId4"/>
    <p:sldId id="582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with Pareto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828" y="450991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j-lt"/>
              </a:rPr>
              <a:t>Carry out a Static Structural FEA for the Gear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Box_Left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46628" y="1143638"/>
            <a:ext cx="3840172" cy="2910392"/>
            <a:chOff x="4615671" y="1837886"/>
            <a:chExt cx="3840172" cy="291039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517876" y="2121031"/>
              <a:ext cx="0" cy="386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5671" y="1866507"/>
              <a:ext cx="3840172" cy="288177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stCxn id="12" idx="0"/>
            </p:cNvCxnSpPr>
            <p:nvPr/>
          </p:nvCxnSpPr>
          <p:spPr>
            <a:xfrm flipH="1" flipV="1">
              <a:off x="6858558" y="3738322"/>
              <a:ext cx="769110" cy="5846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58557" y="4322962"/>
              <a:ext cx="1538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Fixed Bottom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59552" y="2163992"/>
              <a:ext cx="0" cy="427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319903" y="2315345"/>
              <a:ext cx="0" cy="427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564332" y="2471907"/>
              <a:ext cx="0" cy="427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959552" y="2689369"/>
              <a:ext cx="0" cy="427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12594" y="1837886"/>
              <a:ext cx="2254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+mj-lt"/>
                </a:rPr>
                <a:t>Normal force (100N)</a:t>
              </a:r>
              <a:endParaRPr lang="en-US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1349" y="1174836"/>
            <a:ext cx="214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Gear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Box_Left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49" y="18139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626947"/>
                </a:solidFill>
                <a:latin typeface="+mj-lt"/>
              </a:rPr>
              <a:t>Units: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MKS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626947"/>
                </a:solidFill>
                <a:latin typeface="+mj-lt"/>
              </a:rPr>
              <a:t>Material: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AlloySteel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26947"/>
                </a:solidFill>
                <a:latin typeface="+mj-lt"/>
              </a:rPr>
              <a:t>Structural Loads: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1000N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626947"/>
                </a:solidFill>
                <a:latin typeface="+mj-lt"/>
              </a:rPr>
              <a:t>Mesh Size: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 million elements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24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Results_Stress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50077" cy="5189122"/>
          </a:xfrm>
        </p:spPr>
      </p:pic>
    </p:spTree>
    <p:extLst>
      <p:ext uri="{BB962C8B-B14F-4D97-AF65-F5344CB8AC3E}">
        <p14:creationId xmlns:p14="http://schemas.microsoft.com/office/powerpoint/2010/main" val="37001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Results_Displacement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02943" cy="5152888"/>
          </a:xfrm>
        </p:spPr>
      </p:pic>
    </p:spTree>
    <p:extLst>
      <p:ext uri="{BB962C8B-B14F-4D97-AF65-F5344CB8AC3E}">
        <p14:creationId xmlns:p14="http://schemas.microsoft.com/office/powerpoint/2010/main" val="1799314006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14107</TotalTime>
  <Words>47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FEA with Pareto</vt:lpstr>
      <vt:lpstr>Results_Stress</vt:lpstr>
      <vt:lpstr>Results_Displacement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3190</cp:revision>
  <cp:lastPrinted>2015-10-05T14:36:18Z</cp:lastPrinted>
  <dcterms:created xsi:type="dcterms:W3CDTF">2007-07-12T22:43:05Z</dcterms:created>
  <dcterms:modified xsi:type="dcterms:W3CDTF">2019-08-15T23:15:47Z</dcterms:modified>
</cp:coreProperties>
</file>